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5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4" r:id="rId9"/>
    <p:sldId id="265" r:id="rId10"/>
    <p:sldId id="266" r:id="rId1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600" y="-3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274788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16133"/>
            <a:ext cx="3505200" cy="173466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6" y="2031357"/>
            <a:ext cx="3313355" cy="127662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6" y="3315810"/>
            <a:ext cx="3309803" cy="94547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137621"/>
            <a:ext cx="2133600" cy="563236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September 13, 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4289975"/>
            <a:ext cx="2831592" cy="273844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4289975"/>
            <a:ext cx="643666" cy="27384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September 13,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772610"/>
            <a:ext cx="1484453" cy="3585258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772610"/>
            <a:ext cx="5423704" cy="35852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September 13,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September 13,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175622"/>
            <a:ext cx="6637468" cy="1021556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6" y="3200400"/>
            <a:ext cx="6637467" cy="1140310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September 13,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September 13,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1735074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1735073"/>
            <a:ext cx="3419856" cy="26197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1737007"/>
            <a:ext cx="305714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8" y="1737007"/>
            <a:ext cx="3055717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231021"/>
            <a:ext cx="3419856" cy="21268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September 13,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September 13,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September 13,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September 13, 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642395"/>
            <a:ext cx="3090440" cy="3863051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1993076"/>
            <a:ext cx="3304572" cy="109736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3102746"/>
            <a:ext cx="3298784" cy="113842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51435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16133"/>
            <a:ext cx="3679116" cy="470388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2" y="451413"/>
            <a:ext cx="3562257" cy="4236334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4566213"/>
            <a:ext cx="3505200" cy="61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1995678"/>
            <a:ext cx="3300984" cy="109728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9" y="520346"/>
            <a:ext cx="3359623" cy="4101084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1" y="3099816"/>
            <a:ext cx="3300573" cy="1139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September 13,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4293627"/>
            <a:ext cx="3493664" cy="273844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51435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250116"/>
            <a:ext cx="8229600" cy="463923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16133"/>
            <a:ext cx="3679116" cy="52443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16133"/>
            <a:ext cx="3505200" cy="46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770748"/>
            <a:ext cx="7024744" cy="8572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3" y="1742739"/>
            <a:ext cx="6777317" cy="26317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168369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September 13,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4389120"/>
            <a:ext cx="350215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168369"/>
            <a:ext cx="133215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G"/><Relationship Id="rId3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6" Type="http://schemas.openxmlformats.org/officeDocument/2006/relationships/image" Target="../media/image10.jp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who am I?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subTitle" idx="1"/>
          </p:nvPr>
        </p:nvSpPr>
        <p:spPr>
          <a:xfrm>
            <a:off x="4733366" y="3315810"/>
            <a:ext cx="3309803" cy="461635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 smtClean="0"/>
              <a:t>In a nutshell, I...</a:t>
            </a:r>
            <a:endParaRPr lang="en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‘da boys…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64" y="1367671"/>
            <a:ext cx="3974523" cy="29808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81270" y="1367671"/>
            <a:ext cx="3974523" cy="298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29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basics: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336248" y="1025520"/>
            <a:ext cx="8229600" cy="1292631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-</a:t>
            </a:r>
            <a:r>
              <a:rPr lang="en-US" dirty="0" smtClean="0"/>
              <a:t>have been in Rhode Island for the past </a:t>
            </a:r>
            <a:r>
              <a:rPr lang="en-US" dirty="0" smtClean="0"/>
              <a:t>8 </a:t>
            </a:r>
            <a:r>
              <a:rPr lang="en-US" dirty="0" smtClean="0"/>
              <a:t>years, and East Greenwich the past </a:t>
            </a:r>
            <a:r>
              <a:rPr lang="en-US" dirty="0" smtClean="0"/>
              <a:t>7 </a:t>
            </a:r>
            <a:r>
              <a:rPr lang="en-US" dirty="0" smtClean="0"/>
              <a:t>years…</a:t>
            </a:r>
            <a:endParaRPr lang="en" dirty="0"/>
          </a:p>
          <a:p>
            <a:pPr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" name="Picture 1" descr="jeep_wrangler_warrio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953" y="1831621"/>
            <a:ext cx="4221238" cy="281415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And as you can tell…</a:t>
            </a:r>
            <a:endParaRPr lang="en" dirty="0"/>
          </a:p>
        </p:txBody>
      </p:sp>
      <p:sp>
        <p:nvSpPr>
          <p:cNvPr id="47" name="Shape 47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-</a:t>
            </a:r>
            <a:r>
              <a:rPr lang="en-US" dirty="0" smtClean="0"/>
              <a:t>I kind of like big trucks, including trucks from Monster Jam (and yes, I have been to a few Monster Jam events)</a:t>
            </a:r>
            <a:endParaRPr lang="en" dirty="0"/>
          </a:p>
        </p:txBody>
      </p:sp>
      <p:pic>
        <p:nvPicPr>
          <p:cNvPr id="3" name="Content Placeholder 2" descr="gronk monster truck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0" b="4790"/>
          <a:stretch>
            <a:fillRect/>
          </a:stretch>
        </p:blipFill>
        <p:spPr/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894" y="2712502"/>
            <a:ext cx="3090440" cy="1730646"/>
          </a:xfrm>
        </p:spPr>
      </p:pic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630976" y="360219"/>
            <a:ext cx="3304572" cy="1097365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Other </a:t>
            </a:r>
            <a:r>
              <a:rPr lang="en" dirty="0" smtClean="0"/>
              <a:t>things </a:t>
            </a:r>
            <a:r>
              <a:rPr lang="en" dirty="0"/>
              <a:t>I like: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body" sz="half" idx="2"/>
          </p:nvPr>
        </p:nvSpPr>
        <p:spPr>
          <a:xfrm>
            <a:off x="4636764" y="1723152"/>
            <a:ext cx="3298784" cy="1138428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 smtClean="0"/>
              <a:t>-</a:t>
            </a:r>
            <a:r>
              <a:rPr lang="en-US" dirty="0" smtClean="0"/>
              <a:t>home made tamales</a:t>
            </a:r>
            <a:endParaRPr lang="en" dirty="0"/>
          </a:p>
          <a:p>
            <a:pPr rtl="0">
              <a:spcBef>
                <a:spcPts val="0"/>
              </a:spcBef>
              <a:buNone/>
            </a:pPr>
            <a:r>
              <a:rPr lang="en" dirty="0"/>
              <a:t>-</a:t>
            </a:r>
            <a:r>
              <a:rPr lang="en" dirty="0" smtClean="0"/>
              <a:t>Sushi</a:t>
            </a:r>
            <a:endParaRPr lang="en" dirty="0"/>
          </a:p>
          <a:p>
            <a:pPr rtl="0">
              <a:spcBef>
                <a:spcPts val="0"/>
              </a:spcBef>
              <a:buNone/>
            </a:pPr>
            <a:r>
              <a:rPr lang="en" dirty="0" smtClean="0"/>
              <a:t>-</a:t>
            </a:r>
            <a:r>
              <a:rPr lang="en-US" dirty="0" smtClean="0"/>
              <a:t>Silver Spoon Bakery cake-pops</a:t>
            </a:r>
            <a:endParaRPr lang="en" dirty="0"/>
          </a:p>
          <a:p>
            <a:pPr rtl="0">
              <a:spcBef>
                <a:spcPts val="0"/>
              </a:spcBef>
              <a:buNone/>
            </a:pPr>
            <a:r>
              <a:rPr lang="en" dirty="0"/>
              <a:t>-Big Bang </a:t>
            </a:r>
            <a:r>
              <a:rPr lang="en" dirty="0" smtClean="0"/>
              <a:t>Theory</a:t>
            </a:r>
            <a:r>
              <a:rPr lang="en-US" dirty="0" smtClean="0"/>
              <a:t>, American</a:t>
            </a:r>
          </a:p>
          <a:p>
            <a:pPr rtl="0"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    Ninja Warrior</a:t>
            </a:r>
            <a:endParaRPr lang="en" dirty="0"/>
          </a:p>
          <a:p>
            <a:pPr>
              <a:spcBef>
                <a:spcPts val="0"/>
              </a:spcBef>
              <a:buNone/>
            </a:pPr>
            <a:r>
              <a:rPr lang="en" dirty="0"/>
              <a:t>-Boating, skiing and other outdoor activities</a:t>
            </a:r>
          </a:p>
        </p:txBody>
      </p:sp>
      <p:pic>
        <p:nvPicPr>
          <p:cNvPr id="54" name="Shape 54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15" y="497791"/>
            <a:ext cx="3157619" cy="20936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my superheroes: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people who overcome the odds, and those who do the right thing even when no one is watching</a:t>
            </a:r>
          </a:p>
        </p:txBody>
      </p:sp>
      <p:pic>
        <p:nvPicPr>
          <p:cNvPr id="75" name="Shape 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22325" y="2267850"/>
            <a:ext cx="4543724" cy="2544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/>
              <a:t>are you ready to guess?  more details?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2492960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dirty="0"/>
              <a:t>-parents divorced, and I rarely speak with my father...it’s been </a:t>
            </a:r>
            <a:r>
              <a:rPr lang="en" dirty="0" smtClean="0"/>
              <a:t>years </a:t>
            </a:r>
            <a:r>
              <a:rPr lang="en" dirty="0"/>
              <a:t>since </a:t>
            </a:r>
            <a:r>
              <a:rPr lang="en-US" dirty="0" smtClean="0"/>
              <a:t>we</a:t>
            </a:r>
            <a:r>
              <a:rPr lang="en" dirty="0" smtClean="0"/>
              <a:t> </a:t>
            </a:r>
            <a:r>
              <a:rPr lang="en" dirty="0"/>
              <a:t>have </a:t>
            </a:r>
            <a:r>
              <a:rPr lang="en-US" dirty="0" smtClean="0"/>
              <a:t>had meaningful conversation</a:t>
            </a:r>
            <a:endParaRPr lang="en" dirty="0"/>
          </a:p>
          <a:p>
            <a:pPr>
              <a:spcBef>
                <a:spcPts val="0"/>
              </a:spcBef>
              <a:buNone/>
            </a:pPr>
            <a:r>
              <a:rPr lang="en" dirty="0"/>
              <a:t>-I have two older siblings, both with their own </a:t>
            </a:r>
            <a:r>
              <a:rPr lang="en" dirty="0" smtClean="0"/>
              <a:t>families</a:t>
            </a:r>
            <a:endParaRPr lang="en" dirty="0"/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435784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000" dirty="0"/>
              <a:t>if you haven’t guessed it yet, a few more hints: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-born on the “left coast”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-I’m old, like really old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-some people think I’m relaxed and low key, but a lot of times I’m the opposite (a work in progress)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-you got it now, don’t you!!!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435" y="736774"/>
            <a:ext cx="2207098" cy="1655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09" y="3516011"/>
            <a:ext cx="2224951" cy="1176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5400000">
            <a:off x="1731664" y="-426038"/>
            <a:ext cx="2726098" cy="4835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62775" y="2634000"/>
            <a:ext cx="4277541" cy="3208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proud daddy...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2031295"/>
          </a:xfrm>
          <a:prstGeom prst="rect">
            <a:avLst/>
          </a:prstGeom>
        </p:spPr>
        <p:txBody>
          <a:bodyPr lIns="91425" tIns="91425" rIns="91425" bIns="91425" anchor="t" anchorCtr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One of my little guys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taking part in a 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program called Surfer’s</a:t>
            </a:r>
          </a:p>
          <a:p>
            <a:pPr>
              <a:spcBef>
                <a:spcPts val="0"/>
              </a:spcBef>
              <a:buNone/>
            </a:pPr>
            <a:r>
              <a:rPr lang="en-US" dirty="0"/>
              <a:t> </a:t>
            </a:r>
            <a:r>
              <a:rPr lang="en-US" dirty="0" smtClean="0"/>
              <a:t>Healing </a:t>
            </a:r>
            <a:r>
              <a:rPr lang="en-US" smtClean="0"/>
              <a:t>in Narragansett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74711" y="93500"/>
            <a:ext cx="3624261" cy="4832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Austin.thmx</Template>
  <TotalTime>8366</TotalTime>
  <Words>250</Words>
  <Application>Microsoft Macintosh PowerPoint</Application>
  <PresentationFormat>On-screen Show (16:9)</PresentationFormat>
  <Paragraphs>29</Paragraphs>
  <Slides>10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Austin</vt:lpstr>
      <vt:lpstr>who am I?</vt:lpstr>
      <vt:lpstr>the basics:</vt:lpstr>
      <vt:lpstr>And as you can tell…</vt:lpstr>
      <vt:lpstr>Other things I like:</vt:lpstr>
      <vt:lpstr>my superheroes:</vt:lpstr>
      <vt:lpstr>are you ready to guess?  more details?</vt:lpstr>
      <vt:lpstr>if you haven’t guessed it yet, a few more hints:</vt:lpstr>
      <vt:lpstr>PowerPoint Presentation</vt:lpstr>
      <vt:lpstr>proud daddy...</vt:lpstr>
      <vt:lpstr>‘da boys…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who am I?</dc:title>
  <cp:lastModifiedBy>jimmy mire</cp:lastModifiedBy>
  <cp:revision>14</cp:revision>
  <dcterms:modified xsi:type="dcterms:W3CDTF">2018-09-13T15:32:00Z</dcterms:modified>
</cp:coreProperties>
</file>